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(MS)" panose="020B0604020202020204" charset="0"/>
      <p:regular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DejaVu Sans Bold" panose="020B0604020202020204" charset="0"/>
      <p:regular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hmet Faruk Yıldız" initials="AFY" lastIdx="1" clrIdx="0">
    <p:extLst>
      <p:ext uri="{19B8F6BF-5375-455C-9EA6-DF929625EA0E}">
        <p15:presenceInfo xmlns:p15="http://schemas.microsoft.com/office/powerpoint/2012/main" userId="93f6be2350b6b2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72403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203113" y="9372600"/>
            <a:ext cx="1616825" cy="346248"/>
            <a:chOff x="0" y="0"/>
            <a:chExt cx="2155766" cy="4616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55766" cy="461664"/>
            </a:xfrm>
            <a:custGeom>
              <a:avLst/>
              <a:gdLst/>
              <a:ahLst/>
              <a:cxnLst/>
              <a:rect l="l" t="t" r="r" b="b"/>
              <a:pathLst>
                <a:path w="2155766" h="461664">
                  <a:moveTo>
                    <a:pt x="0" y="0"/>
                  </a:moveTo>
                  <a:lnTo>
                    <a:pt x="2155766" y="0"/>
                  </a:lnTo>
                  <a:lnTo>
                    <a:pt x="2155766" y="461664"/>
                  </a:lnTo>
                  <a:lnTo>
                    <a:pt x="0" y="4616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2155766" cy="47118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1620"/>
                </a:lnSpc>
              </a:pPr>
              <a:r>
                <a:rPr lang="en-US" sz="1350" b="1" spc="2">
                  <a:solidFill>
                    <a:srgbClr val="808080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isites.info</a:t>
              </a:r>
            </a:p>
          </p:txBody>
        </p:sp>
      </p:grpSp>
      <p:sp>
        <p:nvSpPr>
          <p:cNvPr id="10" name="AutoShape 10"/>
          <p:cNvSpPr/>
          <p:nvPr/>
        </p:nvSpPr>
        <p:spPr>
          <a:xfrm rot="2209">
            <a:off x="1806723" y="6515100"/>
            <a:ext cx="14822808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1028700" y="1301559"/>
            <a:ext cx="8800494" cy="2049810"/>
            <a:chOff x="0" y="0"/>
            <a:chExt cx="11733992" cy="273308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733992" cy="2733080"/>
            </a:xfrm>
            <a:custGeom>
              <a:avLst/>
              <a:gdLst/>
              <a:ahLst/>
              <a:cxnLst/>
              <a:rect l="l" t="t" r="r" b="b"/>
              <a:pathLst>
                <a:path w="11733992" h="2733080">
                  <a:moveTo>
                    <a:pt x="0" y="0"/>
                  </a:moveTo>
                  <a:lnTo>
                    <a:pt x="11733992" y="0"/>
                  </a:lnTo>
                  <a:lnTo>
                    <a:pt x="11733992" y="2733080"/>
                  </a:lnTo>
                  <a:lnTo>
                    <a:pt x="0" y="27330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11733992" cy="274260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320"/>
                </a:lnSpc>
              </a:pPr>
              <a:r>
                <a:rPr lang="en-US" sz="3600" b="1" spc="5" dirty="0">
                  <a:solidFill>
                    <a:srgbClr val="004F77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ISITES2025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 b="1" spc="4" dirty="0">
                  <a:solidFill>
                    <a:srgbClr val="333333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11th International Symposium on Intelligent Technologies in Engineering and Science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 b="1" spc="4" dirty="0">
                  <a:solidFill>
                    <a:srgbClr val="570F04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16 May 2025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4134419" y="1490545"/>
            <a:ext cx="2495110" cy="1386988"/>
          </a:xfrm>
          <a:custGeom>
            <a:avLst/>
            <a:gdLst/>
            <a:ahLst/>
            <a:cxnLst/>
            <a:rect l="l" t="t" r="r" b="b"/>
            <a:pathLst>
              <a:path w="2495110" h="1386988">
                <a:moveTo>
                  <a:pt x="0" y="0"/>
                </a:moveTo>
                <a:lnTo>
                  <a:pt x="2495110" y="0"/>
                </a:lnTo>
                <a:lnTo>
                  <a:pt x="2495110" y="1386987"/>
                </a:lnTo>
                <a:lnTo>
                  <a:pt x="0" y="13869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429435" y="1490545"/>
            <a:ext cx="1448013" cy="1458000"/>
          </a:xfrm>
          <a:custGeom>
            <a:avLst/>
            <a:gdLst/>
            <a:ahLst/>
            <a:cxnLst/>
            <a:rect l="l" t="t" r="r" b="b"/>
            <a:pathLst>
              <a:path w="1448013" h="1458000">
                <a:moveTo>
                  <a:pt x="0" y="0"/>
                </a:moveTo>
                <a:lnTo>
                  <a:pt x="1448013" y="0"/>
                </a:lnTo>
                <a:lnTo>
                  <a:pt x="1448013" y="1458000"/>
                </a:lnTo>
                <a:lnTo>
                  <a:pt x="0" y="145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309"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1645920" y="3886200"/>
            <a:ext cx="15087600" cy="2662884"/>
            <a:chOff x="0" y="0"/>
            <a:chExt cx="20116800" cy="355051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116800" cy="3550512"/>
            </a:xfrm>
            <a:custGeom>
              <a:avLst/>
              <a:gdLst/>
              <a:ahLst/>
              <a:cxnLst/>
              <a:rect l="l" t="t" r="r" b="b"/>
              <a:pathLst>
                <a:path w="20116800" h="3550512">
                  <a:moveTo>
                    <a:pt x="0" y="0"/>
                  </a:moveTo>
                  <a:lnTo>
                    <a:pt x="20116800" y="0"/>
                  </a:lnTo>
                  <a:lnTo>
                    <a:pt x="20116800" y="3550512"/>
                  </a:lnTo>
                  <a:lnTo>
                    <a:pt x="0" y="35505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152400"/>
              <a:ext cx="20116800" cy="3398112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9180"/>
                </a:lnSpc>
              </a:pPr>
              <a:r>
                <a:rPr lang="en-US" sz="9000" spc="-60" dirty="0">
                  <a:solidFill>
                    <a:srgbClr val="26262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DejaVu Sans Light"/>
                  <a:sym typeface="DejaVu Sans Light"/>
                </a:rPr>
                <a:t>Presentation Title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067675" y="9141766"/>
            <a:ext cx="2152650" cy="575965"/>
            <a:chOff x="0" y="0"/>
            <a:chExt cx="2870200" cy="76795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870200" cy="767968"/>
            </a:xfrm>
            <a:custGeom>
              <a:avLst/>
              <a:gdLst/>
              <a:ahLst/>
              <a:cxnLst/>
              <a:rect l="l" t="t" r="r" b="b"/>
              <a:pathLst>
                <a:path w="2870200" h="767968">
                  <a:moveTo>
                    <a:pt x="0" y="0"/>
                  </a:moveTo>
                  <a:lnTo>
                    <a:pt x="2870200" y="0"/>
                  </a:lnTo>
                  <a:lnTo>
                    <a:pt x="2870200" y="767968"/>
                  </a:lnTo>
                  <a:lnTo>
                    <a:pt x="0" y="767968"/>
                  </a:lnTo>
                  <a:close/>
                </a:path>
              </a:pathLst>
            </a:custGeom>
            <a:solidFill>
              <a:srgbClr val="4472C4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2870200" cy="787003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2520"/>
                </a:lnSpc>
              </a:pPr>
              <a:r>
                <a:rPr lang="en-US" sz="2100" b="1" spc="3">
                  <a:solidFill>
                    <a:srgbClr val="FFFFFF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ISITES2025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529277" y="9689677"/>
            <a:ext cx="8528680" cy="547687"/>
            <a:chOff x="0" y="0"/>
            <a:chExt cx="11371573" cy="73025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1371573" cy="730250"/>
            </a:xfrm>
            <a:custGeom>
              <a:avLst/>
              <a:gdLst/>
              <a:ahLst/>
              <a:cxnLst/>
              <a:rect l="l" t="t" r="r" b="b"/>
              <a:pathLst>
                <a:path w="11371573" h="730250">
                  <a:moveTo>
                    <a:pt x="0" y="0"/>
                  </a:moveTo>
                  <a:lnTo>
                    <a:pt x="11371573" y="0"/>
                  </a:lnTo>
                  <a:lnTo>
                    <a:pt x="11371573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9525"/>
              <a:ext cx="11371573" cy="7397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20"/>
                </a:lnSpc>
              </a:pPr>
              <a:r>
                <a:rPr lang="en-US" sz="1350" b="1" spc="2">
                  <a:solidFill>
                    <a:srgbClr val="333333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11th International Symposium on Intelligent Technologies in Engineering and Science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4850687" y="9689677"/>
            <a:ext cx="1968037" cy="547687"/>
            <a:chOff x="0" y="0"/>
            <a:chExt cx="2624050" cy="73025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24050" cy="730250"/>
            </a:xfrm>
            <a:custGeom>
              <a:avLst/>
              <a:gdLst/>
              <a:ahLst/>
              <a:cxnLst/>
              <a:rect l="l" t="t" r="r" b="b"/>
              <a:pathLst>
                <a:path w="2624050" h="730250">
                  <a:moveTo>
                    <a:pt x="0" y="0"/>
                  </a:moveTo>
                  <a:lnTo>
                    <a:pt x="2624050" y="0"/>
                  </a:lnTo>
                  <a:lnTo>
                    <a:pt x="262405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19050"/>
              <a:ext cx="2624050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889"/>
                </a:lnSpc>
              </a:pPr>
              <a:r>
                <a:rPr lang="en-US" sz="1575">
                  <a:solidFill>
                    <a:srgbClr val="666666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645920" y="9689677"/>
            <a:ext cx="3708406" cy="547687"/>
            <a:chOff x="0" y="0"/>
            <a:chExt cx="4944542" cy="73025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4944542" cy="730250"/>
            </a:xfrm>
            <a:custGeom>
              <a:avLst/>
              <a:gdLst/>
              <a:ahLst/>
              <a:cxnLst/>
              <a:rect l="l" t="t" r="r" b="b"/>
              <a:pathLst>
                <a:path w="4944542" h="730250">
                  <a:moveTo>
                    <a:pt x="0" y="0"/>
                  </a:moveTo>
                  <a:lnTo>
                    <a:pt x="4944542" y="0"/>
                  </a:lnTo>
                  <a:lnTo>
                    <a:pt x="4944542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9525"/>
              <a:ext cx="4944542" cy="7397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20"/>
                </a:lnSpc>
              </a:pPr>
              <a:r>
                <a:rPr lang="en-US" sz="1350" b="1" spc="2">
                  <a:solidFill>
                    <a:srgbClr val="570F04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16 May 2025</a:t>
              </a:r>
            </a:p>
          </p:txBody>
        </p:sp>
      </p:grpSp>
      <p:sp>
        <p:nvSpPr>
          <p:cNvPr id="34" name="Freeform 34"/>
          <p:cNvSpPr/>
          <p:nvPr/>
        </p:nvSpPr>
        <p:spPr>
          <a:xfrm>
            <a:off x="10011107" y="1147474"/>
            <a:ext cx="2495110" cy="2547061"/>
          </a:xfrm>
          <a:custGeom>
            <a:avLst/>
            <a:gdLst/>
            <a:ahLst/>
            <a:cxnLst/>
            <a:rect l="l" t="t" r="r" b="b"/>
            <a:pathLst>
              <a:path w="2418328" h="2418328">
                <a:moveTo>
                  <a:pt x="0" y="0"/>
                </a:moveTo>
                <a:lnTo>
                  <a:pt x="2418328" y="0"/>
                </a:lnTo>
                <a:lnTo>
                  <a:pt x="2418328" y="2418329"/>
                </a:lnTo>
                <a:lnTo>
                  <a:pt x="0" y="24183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6810504" y="1301559"/>
            <a:ext cx="1242464" cy="1900157"/>
          </a:xfrm>
          <a:custGeom>
            <a:avLst/>
            <a:gdLst/>
            <a:ahLst/>
            <a:cxnLst/>
            <a:rect l="l" t="t" r="r" b="b"/>
            <a:pathLst>
              <a:path w="1242464" h="1900157">
                <a:moveTo>
                  <a:pt x="0" y="0"/>
                </a:moveTo>
                <a:lnTo>
                  <a:pt x="1242464" y="0"/>
                </a:lnTo>
                <a:lnTo>
                  <a:pt x="1242464" y="1900157"/>
                </a:lnTo>
                <a:lnTo>
                  <a:pt x="0" y="19001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97" t="-4488" r="-1297"/>
            </a:stretch>
          </a:blipFill>
        </p:spPr>
      </p:sp>
      <p:sp>
        <p:nvSpPr>
          <p:cNvPr id="36" name="Alt Başlık 2">
            <a:extLst>
              <a:ext uri="{FF2B5EF4-FFF2-40B4-BE49-F238E27FC236}">
                <a16:creationId xmlns:a16="http://schemas.microsoft.com/office/drawing/2014/main" id="{A10D4BCD-5EB7-46F8-8491-B7E89B1FF052}"/>
              </a:ext>
            </a:extLst>
          </p:cNvPr>
          <p:cNvSpPr txBox="1">
            <a:spLocks/>
          </p:cNvSpPr>
          <p:nvPr/>
        </p:nvSpPr>
        <p:spPr>
          <a:xfrm>
            <a:off x="1645920" y="6740749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tr-TR" sz="2800" b="0" i="0" u="none" strike="noStrike" kern="1200" cap="all" spc="20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  <a:cs typeface="+mn-cs"/>
              </a:rPr>
              <a:t>Authors: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800" b="0" i="0" u="none" strike="noStrike" kern="1200" cap="all" spc="20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  <a:cs typeface="+mn-cs"/>
              </a:rPr>
              <a:t>Presenter</a:t>
            </a:r>
            <a:r>
              <a:rPr kumimoji="0" lang="tr-TR" sz="2800" b="0" i="0" u="none" strike="noStrike" kern="1200" cap="all" spc="20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tr-TR" sz="2800" b="0" i="0" u="none" strike="noStrike" kern="1200" cap="all" spc="20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  <a:cs typeface="+mn-cs"/>
              </a:rPr>
              <a:t>Sessıon: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72403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sp>
        <p:nvSpPr>
          <p:cNvPr id="4" name="AutoShape 4"/>
          <p:cNvSpPr/>
          <p:nvPr/>
        </p:nvSpPr>
        <p:spPr>
          <a:xfrm rot="2188">
            <a:off x="1785534" y="1714500"/>
            <a:ext cx="14959968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8067675" y="9141766"/>
            <a:ext cx="2152650" cy="575965"/>
            <a:chOff x="0" y="0"/>
            <a:chExt cx="2870200" cy="7679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70200" cy="767968"/>
            </a:xfrm>
            <a:custGeom>
              <a:avLst/>
              <a:gdLst/>
              <a:ahLst/>
              <a:cxnLst/>
              <a:rect l="l" t="t" r="r" b="b"/>
              <a:pathLst>
                <a:path w="2870200" h="767968">
                  <a:moveTo>
                    <a:pt x="0" y="0"/>
                  </a:moveTo>
                  <a:lnTo>
                    <a:pt x="2870200" y="0"/>
                  </a:lnTo>
                  <a:lnTo>
                    <a:pt x="2870200" y="767968"/>
                  </a:lnTo>
                  <a:lnTo>
                    <a:pt x="0" y="767968"/>
                  </a:lnTo>
                  <a:close/>
                </a:path>
              </a:pathLst>
            </a:custGeom>
            <a:solidFill>
              <a:srgbClr val="4472C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870200" cy="787003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2520"/>
                </a:lnSpc>
              </a:pPr>
              <a:r>
                <a:rPr lang="en-US" sz="2100" b="1" spc="3">
                  <a:solidFill>
                    <a:srgbClr val="FFFFFF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ISITES2025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201900" y="9372600"/>
            <a:ext cx="1616825" cy="346248"/>
            <a:chOff x="0" y="0"/>
            <a:chExt cx="2155766" cy="4616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55766" cy="461664"/>
            </a:xfrm>
            <a:custGeom>
              <a:avLst/>
              <a:gdLst/>
              <a:ahLst/>
              <a:cxnLst/>
              <a:rect l="l" t="t" r="r" b="b"/>
              <a:pathLst>
                <a:path w="2155766" h="461664">
                  <a:moveTo>
                    <a:pt x="0" y="0"/>
                  </a:moveTo>
                  <a:lnTo>
                    <a:pt x="2155766" y="0"/>
                  </a:lnTo>
                  <a:lnTo>
                    <a:pt x="2155766" y="461664"/>
                  </a:lnTo>
                  <a:lnTo>
                    <a:pt x="0" y="4616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2155766" cy="47118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1620"/>
                </a:lnSpc>
              </a:pPr>
              <a:r>
                <a:rPr lang="en-US" sz="1350" b="1" spc="2">
                  <a:solidFill>
                    <a:srgbClr val="808080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isites.info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" y="9724030"/>
            <a:ext cx="18288000" cy="685800"/>
            <a:chOff x="0" y="0"/>
            <a:chExt cx="24384000" cy="914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645920" y="429906"/>
            <a:ext cx="15087600" cy="1256472"/>
            <a:chOff x="0" y="0"/>
            <a:chExt cx="20116800" cy="167529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116800" cy="1675296"/>
            </a:xfrm>
            <a:custGeom>
              <a:avLst/>
              <a:gdLst/>
              <a:ahLst/>
              <a:cxnLst/>
              <a:rect l="l" t="t" r="r" b="b"/>
              <a:pathLst>
                <a:path w="20116800" h="1675296">
                  <a:moveTo>
                    <a:pt x="0" y="0"/>
                  </a:moveTo>
                  <a:lnTo>
                    <a:pt x="20116800" y="0"/>
                  </a:lnTo>
                  <a:lnTo>
                    <a:pt x="20116800" y="1675296"/>
                  </a:lnTo>
                  <a:lnTo>
                    <a:pt x="0" y="16752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76200"/>
              <a:ext cx="20116800" cy="159909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ct val="150000"/>
                </a:lnSpc>
              </a:pPr>
              <a:r>
                <a:rPr lang="en-US" sz="5400" spc="-66" dirty="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DejaVu Sans Light"/>
                  <a:sym typeface="DejaVu Sans Light"/>
                </a:rPr>
                <a:t>Content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529277" y="9689677"/>
            <a:ext cx="8528680" cy="547687"/>
            <a:chOff x="0" y="0"/>
            <a:chExt cx="11371573" cy="7302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371573" cy="730250"/>
            </a:xfrm>
            <a:custGeom>
              <a:avLst/>
              <a:gdLst/>
              <a:ahLst/>
              <a:cxnLst/>
              <a:rect l="l" t="t" r="r" b="b"/>
              <a:pathLst>
                <a:path w="11371573" h="730250">
                  <a:moveTo>
                    <a:pt x="0" y="0"/>
                  </a:moveTo>
                  <a:lnTo>
                    <a:pt x="11371573" y="0"/>
                  </a:lnTo>
                  <a:lnTo>
                    <a:pt x="11371573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9525"/>
              <a:ext cx="11371573" cy="7397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20"/>
                </a:lnSpc>
              </a:pPr>
              <a:r>
                <a:rPr lang="en-US" sz="1350" b="1" spc="2">
                  <a:solidFill>
                    <a:srgbClr val="333333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11th International Symposium on Intelligent Technologies in Engineering and Science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4850687" y="9689678"/>
            <a:ext cx="1968037" cy="547687"/>
            <a:chOff x="0" y="0"/>
            <a:chExt cx="2624050" cy="73025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624050" cy="730250"/>
            </a:xfrm>
            <a:custGeom>
              <a:avLst/>
              <a:gdLst/>
              <a:ahLst/>
              <a:cxnLst/>
              <a:rect l="l" t="t" r="r" b="b"/>
              <a:pathLst>
                <a:path w="2624050" h="730250">
                  <a:moveTo>
                    <a:pt x="0" y="0"/>
                  </a:moveTo>
                  <a:lnTo>
                    <a:pt x="2624050" y="0"/>
                  </a:lnTo>
                  <a:lnTo>
                    <a:pt x="262405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2624050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889"/>
                </a:lnSpc>
              </a:pPr>
              <a:r>
                <a:rPr lang="en-US" sz="1575">
                  <a:solidFill>
                    <a:srgbClr val="666666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645920" y="9689678"/>
            <a:ext cx="3708406" cy="547687"/>
            <a:chOff x="0" y="0"/>
            <a:chExt cx="4944542" cy="73025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944542" cy="730250"/>
            </a:xfrm>
            <a:custGeom>
              <a:avLst/>
              <a:gdLst/>
              <a:ahLst/>
              <a:cxnLst/>
              <a:rect l="l" t="t" r="r" b="b"/>
              <a:pathLst>
                <a:path w="4944542" h="730250">
                  <a:moveTo>
                    <a:pt x="0" y="0"/>
                  </a:moveTo>
                  <a:lnTo>
                    <a:pt x="4944542" y="0"/>
                  </a:lnTo>
                  <a:lnTo>
                    <a:pt x="4944542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9525"/>
              <a:ext cx="4944542" cy="7397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20"/>
                </a:lnSpc>
              </a:pPr>
              <a:r>
                <a:rPr lang="en-US" sz="1350" b="1" spc="2">
                  <a:solidFill>
                    <a:srgbClr val="570F04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16 May 2025</a:t>
              </a:r>
            </a:p>
          </p:txBody>
        </p:sp>
      </p:grpSp>
      <p:sp>
        <p:nvSpPr>
          <p:cNvPr id="28" name="İçerik Yer Tutucusu 2">
            <a:extLst>
              <a:ext uri="{FF2B5EF4-FFF2-40B4-BE49-F238E27FC236}">
                <a16:creationId xmlns:a16="http://schemas.microsoft.com/office/drawing/2014/main" id="{7253116D-B6C8-4546-ABD4-033180BE50A8}"/>
              </a:ext>
            </a:extLst>
          </p:cNvPr>
          <p:cNvSpPr txBox="1">
            <a:spLocks/>
          </p:cNvSpPr>
          <p:nvPr/>
        </p:nvSpPr>
        <p:spPr>
          <a:xfrm>
            <a:off x="1645920" y="2003454"/>
            <a:ext cx="15087600" cy="68001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137160" indent="-137160" algn="l" defTabSz="13716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576072" indent="-274320" algn="l" defTabSz="13716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Calibri" pitchFamily="34" charset="0"/>
              <a:buChar char="◦"/>
              <a:defRPr sz="27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850392" indent="-274320" algn="l" defTabSz="13716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Calibri" pitchFamily="34" charset="0"/>
              <a:buChar char="◦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124712" indent="-274320" algn="l" defTabSz="13716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Calibri" pitchFamily="34" charset="0"/>
              <a:buChar char="◦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399032" indent="-274320" algn="l" defTabSz="13716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Calibri" pitchFamily="34" charset="0"/>
              <a:buChar char="◦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1650000" indent="-342900" algn="l" defTabSz="13716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Calibri" pitchFamily="34" charset="0"/>
              <a:buChar char="◦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50000" indent="-342900" algn="l" defTabSz="13716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Calibri" pitchFamily="34" charset="0"/>
              <a:buChar char="◦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0000" indent="-342900" algn="l" defTabSz="13716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Calibri" pitchFamily="34" charset="0"/>
              <a:buChar char="◦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50000" indent="-342900" algn="l" defTabSz="13716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Calibri" pitchFamily="34" charset="0"/>
              <a:buChar char="◦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marR="0" lvl="0" indent="-137160" algn="just" defTabSz="13716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rgbClr val="4A66AC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Please be sure that the presentation is prepared using this template.</a:t>
            </a: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</a:p>
          <a:p>
            <a:pPr marL="137160" marR="0" lvl="0" indent="-137160" algn="just" defTabSz="13716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rgbClr val="4A66AC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All slides including “presentation title slide” should have the inhere given</a:t>
            </a:r>
          </a:p>
          <a:p>
            <a:pPr marL="137160" marR="0" lvl="0" indent="-137160" algn="just" defTabSz="13716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rgbClr val="4A66AC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header and footer. The content and slide organization in between </a:t>
            </a: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ISITES2025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137160" marR="0" lvl="0" indent="-137160" algn="just" defTabSz="13716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rgbClr val="4A66AC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header and footer may be used as the author see it best fits</a:t>
            </a: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 </a:t>
            </a:r>
          </a:p>
          <a:p>
            <a:pPr marL="137160" marR="0" lvl="0" indent="-137160" algn="just" defTabSz="13716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rgbClr val="4A66AC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137160" marR="0" lvl="0" indent="-137160" algn="just" defTabSz="13716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rgbClr val="4A66AC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Thank you for your participation</a:t>
            </a: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</a:t>
            </a:r>
          </a:p>
          <a:p>
            <a:pPr marL="137160" marR="0" lvl="0" indent="-137160" algn="just" defTabSz="13716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rgbClr val="4A66AC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137160" marR="0" lvl="0" indent="-137160" algn="just" defTabSz="13716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300"/>
              </a:spcAft>
              <a:buClr>
                <a:srgbClr val="4A66AC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Thank you, IS</a:t>
            </a:r>
            <a:r>
              <a:rPr lang="tr-TR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ITES</a:t>
            </a: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2025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organizing committee</a:t>
            </a: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72403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067675" y="9141766"/>
            <a:ext cx="2152650" cy="575965"/>
            <a:chOff x="0" y="0"/>
            <a:chExt cx="2870200" cy="76795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70200" cy="767968"/>
            </a:xfrm>
            <a:custGeom>
              <a:avLst/>
              <a:gdLst/>
              <a:ahLst/>
              <a:cxnLst/>
              <a:rect l="l" t="t" r="r" b="b"/>
              <a:pathLst>
                <a:path w="2870200" h="767968">
                  <a:moveTo>
                    <a:pt x="0" y="0"/>
                  </a:moveTo>
                  <a:lnTo>
                    <a:pt x="2870200" y="0"/>
                  </a:lnTo>
                  <a:lnTo>
                    <a:pt x="2870200" y="767968"/>
                  </a:lnTo>
                  <a:lnTo>
                    <a:pt x="0" y="767968"/>
                  </a:lnTo>
                  <a:close/>
                </a:path>
              </a:pathLst>
            </a:custGeom>
            <a:solidFill>
              <a:srgbClr val="4472C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2870200" cy="787003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2520"/>
                </a:lnSpc>
              </a:pPr>
              <a:r>
                <a:rPr lang="en-US" sz="2100" b="1" spc="3">
                  <a:solidFill>
                    <a:srgbClr val="FFFFFF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ISITES2025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5201900" y="9372600"/>
            <a:ext cx="1616825" cy="346248"/>
            <a:chOff x="0" y="0"/>
            <a:chExt cx="2155766" cy="46166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55766" cy="461664"/>
            </a:xfrm>
            <a:custGeom>
              <a:avLst/>
              <a:gdLst/>
              <a:ahLst/>
              <a:cxnLst/>
              <a:rect l="l" t="t" r="r" b="b"/>
              <a:pathLst>
                <a:path w="2155766" h="461664">
                  <a:moveTo>
                    <a:pt x="0" y="0"/>
                  </a:moveTo>
                  <a:lnTo>
                    <a:pt x="2155766" y="0"/>
                  </a:lnTo>
                  <a:lnTo>
                    <a:pt x="2155766" y="461664"/>
                  </a:lnTo>
                  <a:lnTo>
                    <a:pt x="0" y="4616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2155766" cy="47118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1620"/>
                </a:lnSpc>
              </a:pPr>
              <a:r>
                <a:rPr lang="en-US" sz="1350" b="1" spc="2">
                  <a:solidFill>
                    <a:srgbClr val="808080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isites.info</a:t>
              </a:r>
            </a:p>
          </p:txBody>
        </p:sp>
      </p:grpSp>
      <p:sp>
        <p:nvSpPr>
          <p:cNvPr id="10" name="AutoShape 10"/>
          <p:cNvSpPr/>
          <p:nvPr/>
        </p:nvSpPr>
        <p:spPr>
          <a:xfrm>
            <a:off x="1645920" y="6529703"/>
            <a:ext cx="14822805" cy="9525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1" y="9724030"/>
            <a:ext cx="18288000" cy="685800"/>
            <a:chOff x="0" y="0"/>
            <a:chExt cx="24384000" cy="914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645920" y="1588832"/>
            <a:ext cx="15087600" cy="4785903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algn="l">
              <a:lnSpc>
                <a:spcPts val="12240"/>
              </a:lnSpc>
            </a:pPr>
            <a:r>
              <a:rPr lang="en-US" sz="12000" spc="-55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DejaVu Sans Light"/>
                <a:sym typeface="DejaVu Sans Light"/>
              </a:rPr>
              <a:t>SAMPLE SLIDE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4850687" y="9689678"/>
            <a:ext cx="1968037" cy="547687"/>
            <a:chOff x="0" y="0"/>
            <a:chExt cx="2624050" cy="7302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24050" cy="730250"/>
            </a:xfrm>
            <a:custGeom>
              <a:avLst/>
              <a:gdLst/>
              <a:ahLst/>
              <a:cxnLst/>
              <a:rect l="l" t="t" r="r" b="b"/>
              <a:pathLst>
                <a:path w="2624050" h="730250">
                  <a:moveTo>
                    <a:pt x="0" y="0"/>
                  </a:moveTo>
                  <a:lnTo>
                    <a:pt x="2624050" y="0"/>
                  </a:lnTo>
                  <a:lnTo>
                    <a:pt x="262405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2624050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889"/>
                </a:lnSpc>
              </a:pPr>
              <a:r>
                <a:rPr lang="en-US" sz="1575">
                  <a:solidFill>
                    <a:srgbClr val="666666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3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529277" y="9689677"/>
            <a:ext cx="8528680" cy="547687"/>
            <a:chOff x="0" y="0"/>
            <a:chExt cx="11371573" cy="7302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371573" cy="730250"/>
            </a:xfrm>
            <a:custGeom>
              <a:avLst/>
              <a:gdLst/>
              <a:ahLst/>
              <a:cxnLst/>
              <a:rect l="l" t="t" r="r" b="b"/>
              <a:pathLst>
                <a:path w="11371573" h="730250">
                  <a:moveTo>
                    <a:pt x="0" y="0"/>
                  </a:moveTo>
                  <a:lnTo>
                    <a:pt x="11371573" y="0"/>
                  </a:lnTo>
                  <a:lnTo>
                    <a:pt x="11371573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9525"/>
              <a:ext cx="11371573" cy="7397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20"/>
                </a:lnSpc>
              </a:pPr>
              <a:r>
                <a:rPr lang="en-US" sz="1350" b="1" spc="2">
                  <a:solidFill>
                    <a:srgbClr val="333333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11th International Symposium on Intelligent Technologies in Engineering and Science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645920" y="9689677"/>
            <a:ext cx="3708406" cy="547687"/>
            <a:chOff x="0" y="0"/>
            <a:chExt cx="4944542" cy="73025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944542" cy="730250"/>
            </a:xfrm>
            <a:custGeom>
              <a:avLst/>
              <a:gdLst/>
              <a:ahLst/>
              <a:cxnLst/>
              <a:rect l="l" t="t" r="r" b="b"/>
              <a:pathLst>
                <a:path w="4944542" h="730250">
                  <a:moveTo>
                    <a:pt x="0" y="0"/>
                  </a:moveTo>
                  <a:lnTo>
                    <a:pt x="4944542" y="0"/>
                  </a:lnTo>
                  <a:lnTo>
                    <a:pt x="4944542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9525"/>
              <a:ext cx="4944542" cy="7397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20"/>
                </a:lnSpc>
              </a:pPr>
              <a:r>
                <a:rPr lang="en-US" sz="1350" b="1" spc="2">
                  <a:solidFill>
                    <a:srgbClr val="570F04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16 May 2025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72403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sp>
        <p:nvSpPr>
          <p:cNvPr id="4" name="AutoShape 4"/>
          <p:cNvSpPr/>
          <p:nvPr/>
        </p:nvSpPr>
        <p:spPr>
          <a:xfrm rot="2188">
            <a:off x="1785534" y="1714500"/>
            <a:ext cx="14959968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8067675" y="9141766"/>
            <a:ext cx="2152650" cy="575965"/>
            <a:chOff x="0" y="0"/>
            <a:chExt cx="2870200" cy="7679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70200" cy="767968"/>
            </a:xfrm>
            <a:custGeom>
              <a:avLst/>
              <a:gdLst/>
              <a:ahLst/>
              <a:cxnLst/>
              <a:rect l="l" t="t" r="r" b="b"/>
              <a:pathLst>
                <a:path w="2870200" h="767968">
                  <a:moveTo>
                    <a:pt x="0" y="0"/>
                  </a:moveTo>
                  <a:lnTo>
                    <a:pt x="2870200" y="0"/>
                  </a:lnTo>
                  <a:lnTo>
                    <a:pt x="2870200" y="767968"/>
                  </a:lnTo>
                  <a:lnTo>
                    <a:pt x="0" y="767968"/>
                  </a:lnTo>
                  <a:close/>
                </a:path>
              </a:pathLst>
            </a:custGeom>
            <a:solidFill>
              <a:srgbClr val="4472C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870200" cy="787003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2520"/>
                </a:lnSpc>
              </a:pPr>
              <a:r>
                <a:rPr lang="en-US" sz="2100" b="1" spc="3">
                  <a:solidFill>
                    <a:srgbClr val="FFFFFF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ISITES2025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201900" y="9372600"/>
            <a:ext cx="1616825" cy="346248"/>
            <a:chOff x="0" y="0"/>
            <a:chExt cx="2155766" cy="4616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55766" cy="461664"/>
            </a:xfrm>
            <a:custGeom>
              <a:avLst/>
              <a:gdLst/>
              <a:ahLst/>
              <a:cxnLst/>
              <a:rect l="l" t="t" r="r" b="b"/>
              <a:pathLst>
                <a:path w="2155766" h="461664">
                  <a:moveTo>
                    <a:pt x="0" y="0"/>
                  </a:moveTo>
                  <a:lnTo>
                    <a:pt x="2155766" y="0"/>
                  </a:lnTo>
                  <a:lnTo>
                    <a:pt x="2155766" y="461664"/>
                  </a:lnTo>
                  <a:lnTo>
                    <a:pt x="0" y="4616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2155766" cy="47118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1620"/>
                </a:lnSpc>
              </a:pPr>
              <a:r>
                <a:rPr lang="en-US" sz="1350" b="1" spc="2">
                  <a:solidFill>
                    <a:srgbClr val="808080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isites.info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5535" y="443745"/>
            <a:ext cx="15087600" cy="1265994"/>
            <a:chOff x="0" y="-12696"/>
            <a:chExt cx="20116800" cy="16879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116800" cy="1675296"/>
            </a:xfrm>
            <a:custGeom>
              <a:avLst/>
              <a:gdLst/>
              <a:ahLst/>
              <a:cxnLst/>
              <a:rect l="l" t="t" r="r" b="b"/>
              <a:pathLst>
                <a:path w="20116800" h="1675296">
                  <a:moveTo>
                    <a:pt x="0" y="0"/>
                  </a:moveTo>
                  <a:lnTo>
                    <a:pt x="20116800" y="0"/>
                  </a:lnTo>
                  <a:lnTo>
                    <a:pt x="20116800" y="1675296"/>
                  </a:lnTo>
                  <a:lnTo>
                    <a:pt x="0" y="16752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2696"/>
              <a:ext cx="20116800" cy="159909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5508"/>
                </a:lnSpc>
              </a:pPr>
              <a:r>
                <a:rPr lang="en-US" sz="5400" spc="-66" dirty="0">
                  <a:solidFill>
                    <a:srgbClr val="40404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DejaVu Sans Light"/>
                  <a:sym typeface="DejaVu Sans Light"/>
                </a:rPr>
                <a:t>Sample Only Title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850687" y="9689678"/>
            <a:ext cx="1968037" cy="547687"/>
            <a:chOff x="0" y="0"/>
            <a:chExt cx="2624050" cy="7302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624050" cy="730250"/>
            </a:xfrm>
            <a:custGeom>
              <a:avLst/>
              <a:gdLst/>
              <a:ahLst/>
              <a:cxnLst/>
              <a:rect l="l" t="t" r="r" b="b"/>
              <a:pathLst>
                <a:path w="2624050" h="730250">
                  <a:moveTo>
                    <a:pt x="0" y="0"/>
                  </a:moveTo>
                  <a:lnTo>
                    <a:pt x="2624050" y="0"/>
                  </a:lnTo>
                  <a:lnTo>
                    <a:pt x="262405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2624050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889"/>
                </a:lnSpc>
              </a:pPr>
              <a:r>
                <a:rPr lang="en-US" sz="1575">
                  <a:solidFill>
                    <a:srgbClr val="666666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4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529277" y="9689677"/>
            <a:ext cx="8528680" cy="547687"/>
            <a:chOff x="0" y="0"/>
            <a:chExt cx="11371573" cy="7302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371573" cy="730250"/>
            </a:xfrm>
            <a:custGeom>
              <a:avLst/>
              <a:gdLst/>
              <a:ahLst/>
              <a:cxnLst/>
              <a:rect l="l" t="t" r="r" b="b"/>
              <a:pathLst>
                <a:path w="11371573" h="730250">
                  <a:moveTo>
                    <a:pt x="0" y="0"/>
                  </a:moveTo>
                  <a:lnTo>
                    <a:pt x="11371573" y="0"/>
                  </a:lnTo>
                  <a:lnTo>
                    <a:pt x="11371573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11371573" cy="7397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20"/>
                </a:lnSpc>
              </a:pPr>
              <a:r>
                <a:rPr lang="en-US" sz="1350" b="1" spc="2">
                  <a:solidFill>
                    <a:srgbClr val="333333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11th International Symposium on Intelligent Technologies in Engineering and Science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645920" y="9689677"/>
            <a:ext cx="3708406" cy="547687"/>
            <a:chOff x="0" y="0"/>
            <a:chExt cx="4944542" cy="73025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944542" cy="730250"/>
            </a:xfrm>
            <a:custGeom>
              <a:avLst/>
              <a:gdLst/>
              <a:ahLst/>
              <a:cxnLst/>
              <a:rect l="l" t="t" r="r" b="b"/>
              <a:pathLst>
                <a:path w="4944542" h="730250">
                  <a:moveTo>
                    <a:pt x="0" y="0"/>
                  </a:moveTo>
                  <a:lnTo>
                    <a:pt x="4944542" y="0"/>
                  </a:lnTo>
                  <a:lnTo>
                    <a:pt x="4944542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9525"/>
              <a:ext cx="4944542" cy="7397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20"/>
                </a:lnSpc>
              </a:pPr>
              <a:r>
                <a:rPr lang="en-US" sz="1350" b="1" spc="2">
                  <a:solidFill>
                    <a:srgbClr val="570F04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16 May 2025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72403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067675" y="9141766"/>
            <a:ext cx="2152650" cy="575965"/>
            <a:chOff x="0" y="0"/>
            <a:chExt cx="2870200" cy="76795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70200" cy="767968"/>
            </a:xfrm>
            <a:custGeom>
              <a:avLst/>
              <a:gdLst/>
              <a:ahLst/>
              <a:cxnLst/>
              <a:rect l="l" t="t" r="r" b="b"/>
              <a:pathLst>
                <a:path w="2870200" h="767968">
                  <a:moveTo>
                    <a:pt x="0" y="0"/>
                  </a:moveTo>
                  <a:lnTo>
                    <a:pt x="2870200" y="0"/>
                  </a:lnTo>
                  <a:lnTo>
                    <a:pt x="2870200" y="767968"/>
                  </a:lnTo>
                  <a:lnTo>
                    <a:pt x="0" y="767968"/>
                  </a:lnTo>
                  <a:close/>
                </a:path>
              </a:pathLst>
            </a:custGeom>
            <a:solidFill>
              <a:srgbClr val="4472C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2870200" cy="787003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2520"/>
                </a:lnSpc>
              </a:pPr>
              <a:r>
                <a:rPr lang="en-US" sz="2100" b="1" spc="3">
                  <a:solidFill>
                    <a:srgbClr val="FFFFFF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ISITES2025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5201900" y="9372600"/>
            <a:ext cx="1616825" cy="346248"/>
            <a:chOff x="0" y="0"/>
            <a:chExt cx="2155766" cy="46166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55766" cy="461664"/>
            </a:xfrm>
            <a:custGeom>
              <a:avLst/>
              <a:gdLst/>
              <a:ahLst/>
              <a:cxnLst/>
              <a:rect l="l" t="t" r="r" b="b"/>
              <a:pathLst>
                <a:path w="2155766" h="461664">
                  <a:moveTo>
                    <a:pt x="0" y="0"/>
                  </a:moveTo>
                  <a:lnTo>
                    <a:pt x="2155766" y="0"/>
                  </a:lnTo>
                  <a:lnTo>
                    <a:pt x="2155766" y="461664"/>
                  </a:lnTo>
                  <a:lnTo>
                    <a:pt x="0" y="4616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2155766" cy="47118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1620"/>
                </a:lnSpc>
              </a:pPr>
              <a:r>
                <a:rPr lang="en-US" sz="1350" b="1" spc="2">
                  <a:solidFill>
                    <a:srgbClr val="808080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isites.info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>
            <a:off x="1778314" y="6349023"/>
            <a:ext cx="14822805" cy="9525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1513522" y="3342012"/>
            <a:ext cx="15087600" cy="2945514"/>
            <a:chOff x="0" y="0"/>
            <a:chExt cx="20116800" cy="392735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116800" cy="3927352"/>
            </a:xfrm>
            <a:custGeom>
              <a:avLst/>
              <a:gdLst/>
              <a:ahLst/>
              <a:cxnLst/>
              <a:rect l="l" t="t" r="r" b="b"/>
              <a:pathLst>
                <a:path w="20116800" h="3927352">
                  <a:moveTo>
                    <a:pt x="0" y="0"/>
                  </a:moveTo>
                  <a:lnTo>
                    <a:pt x="20116800" y="0"/>
                  </a:lnTo>
                  <a:lnTo>
                    <a:pt x="20116800" y="3927352"/>
                  </a:lnTo>
                  <a:lnTo>
                    <a:pt x="0" y="39273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152400"/>
              <a:ext cx="20116800" cy="3774952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9180"/>
                </a:lnSpc>
              </a:pPr>
              <a:r>
                <a:rPr lang="en-US" sz="9000" spc="-60" dirty="0">
                  <a:solidFill>
                    <a:srgbClr val="26262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DejaVu Sans Light"/>
                  <a:sym typeface="DejaVu Sans Light"/>
                </a:rPr>
                <a:t>Thank you for listening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850687" y="9689677"/>
            <a:ext cx="1968037" cy="547687"/>
            <a:chOff x="0" y="0"/>
            <a:chExt cx="2624050" cy="7302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624050" cy="730250"/>
            </a:xfrm>
            <a:custGeom>
              <a:avLst/>
              <a:gdLst/>
              <a:ahLst/>
              <a:cxnLst/>
              <a:rect l="l" t="t" r="r" b="b"/>
              <a:pathLst>
                <a:path w="2624050" h="730250">
                  <a:moveTo>
                    <a:pt x="0" y="0"/>
                  </a:moveTo>
                  <a:lnTo>
                    <a:pt x="2624050" y="0"/>
                  </a:lnTo>
                  <a:lnTo>
                    <a:pt x="262405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2624050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889"/>
                </a:lnSpc>
              </a:pPr>
              <a:r>
                <a:rPr lang="en-US" sz="1575">
                  <a:solidFill>
                    <a:srgbClr val="666666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5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29277" y="9689677"/>
            <a:ext cx="8528680" cy="547687"/>
            <a:chOff x="0" y="0"/>
            <a:chExt cx="11371573" cy="73025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371573" cy="730250"/>
            </a:xfrm>
            <a:custGeom>
              <a:avLst/>
              <a:gdLst/>
              <a:ahLst/>
              <a:cxnLst/>
              <a:rect l="l" t="t" r="r" b="b"/>
              <a:pathLst>
                <a:path w="11371573" h="730250">
                  <a:moveTo>
                    <a:pt x="0" y="0"/>
                  </a:moveTo>
                  <a:lnTo>
                    <a:pt x="11371573" y="0"/>
                  </a:lnTo>
                  <a:lnTo>
                    <a:pt x="11371573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9525"/>
              <a:ext cx="11371573" cy="7397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20"/>
                </a:lnSpc>
              </a:pPr>
              <a:r>
                <a:rPr lang="en-US" sz="1350" b="1" spc="2">
                  <a:solidFill>
                    <a:srgbClr val="333333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11th International Symposium on Intelligent Technologies in Engineering and Science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645920" y="9689677"/>
            <a:ext cx="3708406" cy="547687"/>
            <a:chOff x="0" y="0"/>
            <a:chExt cx="4944542" cy="73025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944542" cy="730250"/>
            </a:xfrm>
            <a:custGeom>
              <a:avLst/>
              <a:gdLst/>
              <a:ahLst/>
              <a:cxnLst/>
              <a:rect l="l" t="t" r="r" b="b"/>
              <a:pathLst>
                <a:path w="4944542" h="730250">
                  <a:moveTo>
                    <a:pt x="0" y="0"/>
                  </a:moveTo>
                  <a:lnTo>
                    <a:pt x="4944542" y="0"/>
                  </a:lnTo>
                  <a:lnTo>
                    <a:pt x="4944542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4944542" cy="7397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620"/>
                </a:lnSpc>
              </a:pPr>
              <a:r>
                <a:rPr lang="en-US" sz="1350" b="1" spc="2">
                  <a:solidFill>
                    <a:srgbClr val="570F04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16 May 2025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28700" y="1301559"/>
            <a:ext cx="8800494" cy="2049810"/>
            <a:chOff x="0" y="0"/>
            <a:chExt cx="11733992" cy="273308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733992" cy="2733080"/>
            </a:xfrm>
            <a:custGeom>
              <a:avLst/>
              <a:gdLst/>
              <a:ahLst/>
              <a:cxnLst/>
              <a:rect l="l" t="t" r="r" b="b"/>
              <a:pathLst>
                <a:path w="11733992" h="2733080">
                  <a:moveTo>
                    <a:pt x="0" y="0"/>
                  </a:moveTo>
                  <a:lnTo>
                    <a:pt x="11733992" y="0"/>
                  </a:lnTo>
                  <a:lnTo>
                    <a:pt x="11733992" y="2733080"/>
                  </a:lnTo>
                  <a:lnTo>
                    <a:pt x="0" y="27330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9525"/>
              <a:ext cx="11733992" cy="274260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320"/>
                </a:lnSpc>
              </a:pPr>
              <a:r>
                <a:rPr lang="en-US" sz="3600" b="1" spc="5" dirty="0">
                  <a:solidFill>
                    <a:srgbClr val="004F77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ISITES2025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 b="1" spc="4" dirty="0">
                  <a:solidFill>
                    <a:srgbClr val="333333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11th International Symposium on Intelligent Technologies in Engineering and Science</a:t>
              </a:r>
            </a:p>
            <a:p>
              <a:pPr algn="ctr">
                <a:lnSpc>
                  <a:spcPts val="3240"/>
                </a:lnSpc>
              </a:pPr>
              <a:r>
                <a:rPr lang="en-US" sz="2700" b="1" spc="4" dirty="0">
                  <a:solidFill>
                    <a:srgbClr val="570F04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16 May 2025</a:t>
              </a:r>
            </a:p>
          </p:txBody>
        </p:sp>
      </p:grpSp>
      <p:sp>
        <p:nvSpPr>
          <p:cNvPr id="29" name="Freeform 29"/>
          <p:cNvSpPr/>
          <p:nvPr/>
        </p:nvSpPr>
        <p:spPr>
          <a:xfrm>
            <a:off x="14134419" y="1490545"/>
            <a:ext cx="2495110" cy="1386988"/>
          </a:xfrm>
          <a:custGeom>
            <a:avLst/>
            <a:gdLst/>
            <a:ahLst/>
            <a:cxnLst/>
            <a:rect l="l" t="t" r="r" b="b"/>
            <a:pathLst>
              <a:path w="2495110" h="1386988">
                <a:moveTo>
                  <a:pt x="0" y="0"/>
                </a:moveTo>
                <a:lnTo>
                  <a:pt x="2495110" y="0"/>
                </a:lnTo>
                <a:lnTo>
                  <a:pt x="2495110" y="1386987"/>
                </a:lnTo>
                <a:lnTo>
                  <a:pt x="0" y="13869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2429435" y="1490545"/>
            <a:ext cx="1448013" cy="1458000"/>
          </a:xfrm>
          <a:custGeom>
            <a:avLst/>
            <a:gdLst/>
            <a:ahLst/>
            <a:cxnLst/>
            <a:rect l="l" t="t" r="r" b="b"/>
            <a:pathLst>
              <a:path w="1448013" h="1458000">
                <a:moveTo>
                  <a:pt x="0" y="0"/>
                </a:moveTo>
                <a:lnTo>
                  <a:pt x="1448013" y="0"/>
                </a:lnTo>
                <a:lnTo>
                  <a:pt x="1448013" y="1458000"/>
                </a:lnTo>
                <a:lnTo>
                  <a:pt x="0" y="145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309"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0011107" y="1147475"/>
            <a:ext cx="2418328" cy="2418328"/>
          </a:xfrm>
          <a:custGeom>
            <a:avLst/>
            <a:gdLst/>
            <a:ahLst/>
            <a:cxnLst/>
            <a:rect l="l" t="t" r="r" b="b"/>
            <a:pathLst>
              <a:path w="2418328" h="2418328">
                <a:moveTo>
                  <a:pt x="0" y="0"/>
                </a:moveTo>
                <a:lnTo>
                  <a:pt x="2418328" y="0"/>
                </a:lnTo>
                <a:lnTo>
                  <a:pt x="2418328" y="2418329"/>
                </a:lnTo>
                <a:lnTo>
                  <a:pt x="0" y="24183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6810504" y="1301559"/>
            <a:ext cx="1242464" cy="1900157"/>
          </a:xfrm>
          <a:custGeom>
            <a:avLst/>
            <a:gdLst/>
            <a:ahLst/>
            <a:cxnLst/>
            <a:rect l="l" t="t" r="r" b="b"/>
            <a:pathLst>
              <a:path w="1242464" h="1900157">
                <a:moveTo>
                  <a:pt x="0" y="0"/>
                </a:moveTo>
                <a:lnTo>
                  <a:pt x="1242464" y="0"/>
                </a:lnTo>
                <a:lnTo>
                  <a:pt x="1242464" y="1900157"/>
                </a:lnTo>
                <a:lnTo>
                  <a:pt x="0" y="19001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97" t="-4488" r="-1297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201</Words>
  <Application>Microsoft Office PowerPoint</Application>
  <PresentationFormat>Custom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Calibri Light</vt:lpstr>
      <vt:lpstr>Calibri</vt:lpstr>
      <vt:lpstr>Verdana</vt:lpstr>
      <vt:lpstr>DejaVu Sans Bold</vt:lpstr>
      <vt:lpstr>Arial</vt:lpstr>
      <vt:lpstr>Calibri (MS)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ISHAD2025-Presentation-Template.pptx</dc:title>
  <cp:lastModifiedBy>Ahmet Faruk Yıldız</cp:lastModifiedBy>
  <cp:revision>5</cp:revision>
  <dcterms:created xsi:type="dcterms:W3CDTF">2006-08-16T00:00:00Z</dcterms:created>
  <dcterms:modified xsi:type="dcterms:W3CDTF">2025-05-04T08:30:44Z</dcterms:modified>
  <dc:identifier>DAGl6sw_DB8</dc:identifier>
</cp:coreProperties>
</file>