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0" r:id="rId1"/>
  </p:sldMasterIdLst>
  <p:notesMasterIdLst>
    <p:notesMasterId r:id="rId8"/>
  </p:notesMasterIdLst>
  <p:handoutMasterIdLst>
    <p:handoutMasterId r:id="rId9"/>
  </p:handoutMasterIdLst>
  <p:sldIdLst>
    <p:sldId id="350" r:id="rId2"/>
    <p:sldId id="351" r:id="rId3"/>
    <p:sldId id="356" r:id="rId4"/>
    <p:sldId id="352" r:id="rId5"/>
    <p:sldId id="353" r:id="rId6"/>
    <p:sldId id="355" r:id="rId7"/>
  </p:sldIdLst>
  <p:sldSz cx="12192000" cy="6858000"/>
  <p:notesSz cx="6940550" cy="9080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 özsağır" initials="mö" lastIdx="1" clrIdx="0">
    <p:extLst>
      <p:ext uri="{19B8F6BF-5375-455C-9EA6-DF929625EA0E}">
        <p15:presenceInfo xmlns:p15="http://schemas.microsoft.com/office/powerpoint/2012/main" userId="9e2afabb09710f5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72C4"/>
    <a:srgbClr val="666666"/>
    <a:srgbClr val="000000"/>
    <a:srgbClr val="5F5F5F"/>
    <a:srgbClr val="CCFFFF"/>
    <a:srgbClr val="66FFFF"/>
    <a:srgbClr val="000066"/>
    <a:srgbClr val="99CCFF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400" autoAdjust="0"/>
  </p:normalViewPr>
  <p:slideViewPr>
    <p:cSldViewPr>
      <p:cViewPr varScale="1">
        <p:scale>
          <a:sx n="107" d="100"/>
          <a:sy n="107" d="100"/>
        </p:scale>
        <p:origin x="63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36" y="-114"/>
      </p:cViewPr>
      <p:guideLst>
        <p:guide orient="horz" pos="2860"/>
        <p:guide pos="21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84BC6C-442E-4083-A727-33E8441FA5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tr-T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3D1D70-F34A-4856-B0FA-D783A69A31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tr-T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B553D2A-0473-4698-B851-44ED478138C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tr-TR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E2B10D8-37D6-4CE8-94AC-2E8D4863C9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624888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294A20-B771-409F-94AF-9D598F975EB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ABB4F92-3A5B-44B2-A560-427527031A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tr-T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E1A15C7-8C73-4E85-9557-73058276A3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0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tr-TR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67867C4-2593-4070-BA98-01990714CF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4500" y="681038"/>
            <a:ext cx="60515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35136A7-FEE6-4F20-A0E3-839C8876F9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5307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3FC2CD8-3DC4-47BA-A970-EA34AF1E01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tr-TR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3ADE8260-4C1F-4E7C-971A-82C2000CE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624888"/>
            <a:ext cx="3008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828B94-19E4-4A1D-87A6-0A0A38500071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571250"/>
            <a:ext cx="10058400" cy="279480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Resim 13" descr="yiyecek, çizim içeren bir resim&#10;&#10;Açıklama otomatik olarak oluşturuldu">
            <a:extLst>
              <a:ext uri="{FF2B5EF4-FFF2-40B4-BE49-F238E27FC236}">
                <a16:creationId xmlns:a16="http://schemas.microsoft.com/office/drawing/2014/main" id="{BCB0F5C4-922B-406E-9984-3065296F3B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343" y="367157"/>
            <a:ext cx="895135" cy="972973"/>
          </a:xfrm>
          <a:prstGeom prst="rect">
            <a:avLst/>
          </a:prstGeom>
        </p:spPr>
      </p:pic>
      <p:pic>
        <p:nvPicPr>
          <p:cNvPr id="16" name="Resim 15" descr="çizim, yiyecek içeren bir resim&#10;&#10;Açıklama otomatik olarak oluşturuldu">
            <a:extLst>
              <a:ext uri="{FF2B5EF4-FFF2-40B4-BE49-F238E27FC236}">
                <a16:creationId xmlns:a16="http://schemas.microsoft.com/office/drawing/2014/main" id="{10F7B767-20C3-45F4-90BC-5017AE592B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205" y="367157"/>
            <a:ext cx="972973" cy="972973"/>
          </a:xfrm>
          <a:prstGeom prst="rect">
            <a:avLst/>
          </a:prstGeom>
        </p:spPr>
      </p:pic>
      <p:pic>
        <p:nvPicPr>
          <p:cNvPr id="18" name="Resim 17" descr="çizim, oda, yiyecek içeren bir resim&#10;&#10;Açıklama otomatik olarak oluşturuldu">
            <a:extLst>
              <a:ext uri="{FF2B5EF4-FFF2-40B4-BE49-F238E27FC236}">
                <a16:creationId xmlns:a16="http://schemas.microsoft.com/office/drawing/2014/main" id="{1D3311A6-ACA5-4687-BC68-624DDC8570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367157"/>
            <a:ext cx="972973" cy="972973"/>
          </a:xfrm>
          <a:prstGeom prst="rect">
            <a:avLst/>
          </a:prstGeom>
        </p:spPr>
      </p:pic>
      <p:sp>
        <p:nvSpPr>
          <p:cNvPr id="20" name="Metin kutusu 19">
            <a:extLst>
              <a:ext uri="{FF2B5EF4-FFF2-40B4-BE49-F238E27FC236}">
                <a16:creationId xmlns:a16="http://schemas.microsoft.com/office/drawing/2014/main" id="{8BE9FC61-1874-42E6-8CFE-CEA32CCD6007}"/>
              </a:ext>
            </a:extLst>
          </p:cNvPr>
          <p:cNvSpPr txBox="1"/>
          <p:nvPr userDrawn="1"/>
        </p:nvSpPr>
        <p:spPr>
          <a:xfrm>
            <a:off x="1154502" y="166369"/>
            <a:ext cx="609372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i="0" dirty="0">
                <a:solidFill>
                  <a:srgbClr val="004F77"/>
                </a:solidFill>
                <a:effectLst/>
                <a:latin typeface="Verdana" panose="020B0604030504040204" pitchFamily="34" charset="0"/>
              </a:rPr>
              <a:t>ISITES2021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Scienc</a:t>
            </a:r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6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6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B7CE12-4978-4C58-AC2A-7EC70D0145CF}"/>
              </a:ext>
            </a:extLst>
          </p:cNvPr>
          <p:cNvSpPr/>
          <p:nvPr userDrawn="1"/>
        </p:nvSpPr>
        <p:spPr>
          <a:xfrm>
            <a:off x="1" y="6482687"/>
            <a:ext cx="1219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7DC37B1A-D9F2-408E-8BB4-D370C4DC7EDA}"/>
              </a:ext>
            </a:extLst>
          </p:cNvPr>
          <p:cNvSpPr/>
          <p:nvPr userDrawn="1"/>
        </p:nvSpPr>
        <p:spPr>
          <a:xfrm>
            <a:off x="-1" y="6377942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0950F99-D23E-4B6A-B1F2-FDF1E5F3E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48F459F-C854-46AA-9502-8EA962E4E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1B68F79-37D4-4481-882F-925CDE223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66666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00931F1D-3E1A-4320-85BB-180181336E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41899" y="6074608"/>
            <a:ext cx="2108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800" b="1" i="0" dirty="0">
                <a:solidFill>
                  <a:srgbClr val="004F77"/>
                </a:solidFill>
                <a:effectLst/>
                <a:latin typeface="Verdana" panose="020B0604030504040204" pitchFamily="34" charset="0"/>
              </a:rPr>
              <a:t>ISITES2021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="1" i="0" dirty="0">
              <a:solidFill>
                <a:srgbClr val="004F77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31B15A21-1155-490B-8D1A-931B2A4D0F5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0458" y="6145623"/>
            <a:ext cx="13120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</a:rPr>
              <a:t>isites.info</a:t>
            </a:r>
          </a:p>
        </p:txBody>
      </p:sp>
    </p:spTree>
    <p:extLst>
      <p:ext uri="{BB962C8B-B14F-4D97-AF65-F5344CB8AC3E}">
        <p14:creationId xmlns:p14="http://schemas.microsoft.com/office/powerpoint/2010/main" val="372947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14BA2-E4F6-4F90-ABDC-45A8FBE95C85}"/>
              </a:ext>
            </a:extLst>
          </p:cNvPr>
          <p:cNvSpPr/>
          <p:nvPr userDrawn="1"/>
        </p:nvSpPr>
        <p:spPr>
          <a:xfrm>
            <a:off x="1" y="6482687"/>
            <a:ext cx="1219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9125368-C2F2-4023-BAA6-666D49421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49DF780-ADB6-4AF4-BF52-2331F298F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b="1" dirty="0">
                <a:solidFill>
                  <a:srgbClr val="333333"/>
                </a:solidFill>
                <a:latin typeface="Verdana" panose="020B0604030504040204" pitchFamily="34" charset="0"/>
              </a:rPr>
              <a:t>9th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5E0363-8C15-48E3-B87E-5B6A5F3E7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66666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0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>
            <a:extLst>
              <a:ext uri="{FF2B5EF4-FFF2-40B4-BE49-F238E27FC236}">
                <a16:creationId xmlns:a16="http://schemas.microsoft.com/office/drawing/2014/main" id="{4D90250B-A1D5-4328-9A0F-740043E0F5FC}"/>
              </a:ext>
            </a:extLst>
          </p:cNvPr>
          <p:cNvSpPr/>
          <p:nvPr userDrawn="1"/>
        </p:nvSpPr>
        <p:spPr>
          <a:xfrm>
            <a:off x="1" y="6482687"/>
            <a:ext cx="1219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84D101B-546B-4975-9103-0EC25B2935F1}"/>
              </a:ext>
            </a:extLst>
          </p:cNvPr>
          <p:cNvSpPr/>
          <p:nvPr userDrawn="1"/>
        </p:nvSpPr>
        <p:spPr>
          <a:xfrm>
            <a:off x="-1" y="6377942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66E7A6-A2E9-48BF-8CD0-3D3B1D516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F74BEB5-CC5E-4398-B080-9C309B507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8CA3B04-60FB-4F92-8E12-7B9E03539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66666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8B305720-013D-465B-AF2D-FD0722B4967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41899" y="6074608"/>
            <a:ext cx="2108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800" b="1" i="0" dirty="0">
                <a:solidFill>
                  <a:srgbClr val="004F77"/>
                </a:solidFill>
                <a:effectLst/>
                <a:latin typeface="Verdana" panose="020B0604030504040204" pitchFamily="34" charset="0"/>
              </a:rPr>
              <a:t>ISITES2021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="1" i="0" dirty="0">
              <a:solidFill>
                <a:srgbClr val="004F77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F2B7B2F9-7642-4A8E-9741-3210028B78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0458" y="6145623"/>
            <a:ext cx="13120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0" b="1" i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</a:rPr>
              <a:t>isites.info</a:t>
            </a:r>
            <a:endParaRPr lang="tr-TR" sz="1100" b="1" i="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2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4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6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BBD86A22-EE9A-487F-B022-1C6EF032F51F}"/>
              </a:ext>
            </a:extLst>
          </p:cNvPr>
          <p:cNvSpPr/>
          <p:nvPr userDrawn="1"/>
        </p:nvSpPr>
        <p:spPr>
          <a:xfrm>
            <a:off x="1" y="6482687"/>
            <a:ext cx="1219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B50D3E5-DE5C-4ECA-B1E6-BF1EEAA01F13}"/>
              </a:ext>
            </a:extLst>
          </p:cNvPr>
          <p:cNvSpPr/>
          <p:nvPr userDrawn="1"/>
        </p:nvSpPr>
        <p:spPr>
          <a:xfrm>
            <a:off x="-1" y="6377942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2BA070B-E5AC-4E4C-B637-4C93AE78F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DC084EF-EC1E-4BB4-B2BF-B98705774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A1D384-3194-42F9-A93A-CA7D6B334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66666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1E736B23-D469-4211-837A-F3EC3228BF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41899" y="6074608"/>
            <a:ext cx="2108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800" b="1" i="0" dirty="0">
                <a:solidFill>
                  <a:srgbClr val="004F77"/>
                </a:solidFill>
                <a:effectLst/>
                <a:latin typeface="Verdana" panose="020B0604030504040204" pitchFamily="34" charset="0"/>
              </a:rPr>
              <a:t>ISITES2021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="1" i="0" dirty="0">
              <a:solidFill>
                <a:srgbClr val="004F77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53E0FBE1-90D2-4814-B5CA-5F7C2546F8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0458" y="6145623"/>
            <a:ext cx="13120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0" b="1" i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</a:rPr>
              <a:t>isites.info</a:t>
            </a:r>
            <a:endParaRPr lang="tr-TR" sz="1100" b="1" i="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55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4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6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82687"/>
            <a:ext cx="1219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" y="6377942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ctr"/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66666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0">
            <a:extLst>
              <a:ext uri="{FF2B5EF4-FFF2-40B4-BE49-F238E27FC236}">
                <a16:creationId xmlns:a16="http://schemas.microsoft.com/office/drawing/2014/main" id="{097908C9-54FD-48F3-B9CB-636920ADB22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41899" y="6074608"/>
            <a:ext cx="210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800" b="1" i="0" dirty="0">
                <a:solidFill>
                  <a:srgbClr val="004F77"/>
                </a:solidFill>
                <a:effectLst/>
                <a:latin typeface="Verdana" panose="020B0604030504040204" pitchFamily="34" charset="0"/>
              </a:rPr>
              <a:t>ISITES2021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374DED6E-5590-468A-94E6-220AA27051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0458" y="6145623"/>
            <a:ext cx="13120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</a:rPr>
              <a:t>isites.info</a:t>
            </a:r>
          </a:p>
        </p:txBody>
      </p:sp>
    </p:spTree>
    <p:extLst>
      <p:ext uri="{BB962C8B-B14F-4D97-AF65-F5344CB8AC3E}">
        <p14:creationId xmlns:p14="http://schemas.microsoft.com/office/powerpoint/2010/main" val="412779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E5B5F7-3DA9-4CD2-9045-2CC1A21C9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Presentation </a:t>
            </a:r>
            <a:r>
              <a:rPr lang="tr-TR" dirty="0" err="1"/>
              <a:t>Title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106CE81-B11C-42C3-9A25-A5370C3C2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Authors</a:t>
            </a:r>
            <a:r>
              <a:rPr lang="tr-TR" dirty="0"/>
              <a:t>: </a:t>
            </a:r>
          </a:p>
          <a:p>
            <a:r>
              <a:rPr lang="tr-TR" dirty="0" err="1"/>
              <a:t>Presenter</a:t>
            </a:r>
            <a:r>
              <a:rPr lang="tr-TR" dirty="0"/>
              <a:t>:</a:t>
            </a:r>
          </a:p>
          <a:p>
            <a:r>
              <a:rPr lang="tr-TR" dirty="0" err="1"/>
              <a:t>Sessıon</a:t>
            </a:r>
            <a:r>
              <a:rPr lang="tr-TR" dirty="0"/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156913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39659D-F0DE-4323-ACB5-A4474107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Content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ED3674-F474-47AA-AC6A-388E0E998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Please be sure that the presentation is prepared using this template.</a:t>
            </a:r>
            <a:r>
              <a:rPr lang="tr-TR" dirty="0"/>
              <a:t> </a:t>
            </a:r>
          </a:p>
          <a:p>
            <a:pPr algn="just"/>
            <a:r>
              <a:rPr lang="en-US" dirty="0"/>
              <a:t>All slides including “presentation title slide” should have the inhere given</a:t>
            </a:r>
          </a:p>
          <a:p>
            <a:pPr algn="just"/>
            <a:r>
              <a:rPr lang="en-US" dirty="0"/>
              <a:t>header and footer. The content and slide organization in between </a:t>
            </a:r>
            <a:r>
              <a:rPr lang="tr-TR" dirty="0"/>
              <a:t>ISITES2020</a:t>
            </a:r>
            <a:endParaRPr lang="en-US" dirty="0"/>
          </a:p>
          <a:p>
            <a:pPr algn="just"/>
            <a:r>
              <a:rPr lang="en-US" dirty="0"/>
              <a:t>header and footer may be used as the author see it best fits</a:t>
            </a:r>
            <a:r>
              <a:rPr lang="tr-TR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Thank you, IS</a:t>
            </a:r>
            <a:r>
              <a:rPr lang="tr-TR" dirty="0"/>
              <a:t>ITES2020</a:t>
            </a:r>
            <a:r>
              <a:rPr lang="en-US" dirty="0"/>
              <a:t> organizing co</a:t>
            </a:r>
            <a:r>
              <a:rPr lang="tr-TR" dirty="0"/>
              <a:t>m</a:t>
            </a:r>
            <a:r>
              <a:rPr lang="en-US" dirty="0" err="1"/>
              <a:t>mittee</a:t>
            </a:r>
            <a:endParaRPr lang="tr-TR" dirty="0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4E468D45-9113-42AA-8CDC-6C62B76C537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23858C2-D048-436D-BA55-82560D460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b="1" dirty="0">
                <a:solidFill>
                  <a:srgbClr val="333333"/>
                </a:solidFill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B72B06D-02C3-44FB-8587-934E1E2AB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3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C70CA7-C864-4232-8787-576E0C29C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6108BA0-BC30-40D3-A130-ACAB2CA31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42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FE6BC0-9054-4A11-B803-DE737BBA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SLIDE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2CD1810-9694-4B3A-9561-9D8DE1FC2A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F058A1-5763-48B1-9931-E2689DC1C17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 2021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E0CCDF-030F-412A-B19E-10CB92238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b="1" dirty="0">
                <a:solidFill>
                  <a:srgbClr val="333333"/>
                </a:solidFill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81F60B-2E03-4D41-8BF3-E73152E52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7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717EB9-BE5F-45B3-AF03-D6166C37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Title</a:t>
            </a:r>
            <a:endParaRPr lang="tr-TR" dirty="0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806C1DE-588B-4712-85F3-0D960DA7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16 </a:t>
            </a:r>
            <a:r>
              <a:rPr lang="tr-TR" b="1" dirty="0" err="1">
                <a:solidFill>
                  <a:srgbClr val="570F04"/>
                </a:solidFill>
                <a:latin typeface="Verdana" panose="020B0604030504040204" pitchFamily="34" charset="0"/>
              </a:rPr>
              <a:t>October</a:t>
            </a:r>
            <a:r>
              <a:rPr lang="tr-TR" dirty="0"/>
              <a:t> </a:t>
            </a:r>
            <a:r>
              <a:rPr lang="tr-TR" b="1" dirty="0">
                <a:solidFill>
                  <a:srgbClr val="570F04"/>
                </a:solidFill>
                <a:latin typeface="Verdana" panose="020B0604030504040204" pitchFamily="34" charset="0"/>
              </a:rPr>
              <a:t>2021</a:t>
            </a:r>
            <a:endParaRPr lang="en-US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BEA070E-9A00-4661-9B47-BA17D8E4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dirty="0">
                <a:solidFill>
                  <a:srgbClr val="333333"/>
                </a:solidFill>
                <a:latin typeface="Verdana" panose="020B0604030504040204" pitchFamily="34" charset="0"/>
              </a:rPr>
              <a:t>9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International Symposium on Innovative Technologies in Engineering and Science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8A29E97-7C35-4BFC-B08A-0FA8BD3A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4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A4C1DC-939E-44F1-83B9-39B5B30CBE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listening</a:t>
            </a:r>
            <a:endParaRPr lang="tr-TR" dirty="0"/>
          </a:p>
        </p:txBody>
      </p:sp>
      <p:sp>
        <p:nvSpPr>
          <p:cNvPr id="8" name="Alt Başlık 7">
            <a:extLst>
              <a:ext uri="{FF2B5EF4-FFF2-40B4-BE49-F238E27FC236}">
                <a16:creationId xmlns:a16="http://schemas.microsoft.com/office/drawing/2014/main" id="{CCEC9C3A-A03C-45B3-879F-B2FB1FA36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05920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3847</TotalTime>
  <Words>123</Words>
  <Application>Microsoft Office PowerPoint</Application>
  <PresentationFormat>Geniş ekran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Times New Roman</vt:lpstr>
      <vt:lpstr>Verdana</vt:lpstr>
      <vt:lpstr>Geçmişe bakış</vt:lpstr>
      <vt:lpstr>Presentation Title</vt:lpstr>
      <vt:lpstr>Content</vt:lpstr>
      <vt:lpstr>PowerPoint Sunusu</vt:lpstr>
      <vt:lpstr>SAMPLE SLIDE</vt:lpstr>
      <vt:lpstr>Sample Only Title</vt:lpstr>
      <vt:lpstr>Thank you for listening</vt:lpstr>
    </vt:vector>
  </TitlesOfParts>
  <Company>SAE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pkreh</dc:creator>
  <cp:lastModifiedBy>mustafa özsağır</cp:lastModifiedBy>
  <cp:revision>205</cp:revision>
  <cp:lastPrinted>2000-12-19T20:25:35Z</cp:lastPrinted>
  <dcterms:created xsi:type="dcterms:W3CDTF">2000-10-30T21:56:18Z</dcterms:created>
  <dcterms:modified xsi:type="dcterms:W3CDTF">2021-10-12T06:37:13Z</dcterms:modified>
</cp:coreProperties>
</file>